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8" r:id="rId12"/>
    <p:sldId id="269" r:id="rId13"/>
    <p:sldId id="275" r:id="rId14"/>
    <p:sldId id="276" r:id="rId15"/>
    <p:sldId id="277" r:id="rId16"/>
    <p:sldId id="278" r:id="rId17"/>
    <p:sldId id="279" r:id="rId18"/>
    <p:sldId id="280" r:id="rId19"/>
    <p:sldId id="270" r:id="rId20"/>
    <p:sldId id="271" r:id="rId21"/>
    <p:sldId id="272" r:id="rId22"/>
    <p:sldId id="27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6B7"/>
    <a:srgbClr val="447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39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2973E-6795-466C-B538-F6C823F31D3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91CDE7B-A709-480D-9B06-186FC25418D2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latin typeface="Cambria" panose="02040503050406030204" pitchFamily="18" charset="0"/>
              <a:ea typeface="Cambria" panose="02040503050406030204" pitchFamily="18" charset="0"/>
            </a:rPr>
            <a:t>Создание бесед</a:t>
          </a:r>
          <a:br>
            <a:rPr lang="ru-RU" b="1" dirty="0" smtClean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b="1" dirty="0" smtClean="0">
              <a:latin typeface="Cambria" panose="02040503050406030204" pitchFamily="18" charset="0"/>
              <a:ea typeface="Cambria" panose="02040503050406030204" pitchFamily="18" charset="0"/>
            </a:rPr>
            <a:t>(до 50 участников)</a:t>
          </a:r>
          <a:endParaRPr lang="ru-RU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152250-2A53-4DAF-A38C-C113293C32EC}" type="parTrans" cxnId="{A8BF7FB8-E645-4507-9DA9-B41BAA25DB42}">
      <dgm:prSet/>
      <dgm:spPr/>
      <dgm:t>
        <a:bodyPr/>
        <a:lstStyle/>
        <a:p>
          <a:endParaRPr lang="ru-RU"/>
        </a:p>
      </dgm:t>
    </dgm:pt>
    <dgm:pt modelId="{78B3C3C4-F6DB-4D6A-B5E7-C6E72E4EDBF4}" type="sibTrans" cxnId="{A8BF7FB8-E645-4507-9DA9-B41BAA25DB42}">
      <dgm:prSet/>
      <dgm:spPr/>
      <dgm:t>
        <a:bodyPr/>
        <a:lstStyle/>
        <a:p>
          <a:endParaRPr lang="ru-RU"/>
        </a:p>
      </dgm:t>
    </dgm:pt>
    <dgm:pt modelId="{057AD2AC-6566-4236-B488-B1B4CD57171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latin typeface="Cambria" panose="02040503050406030204" pitchFamily="18" charset="0"/>
              <a:ea typeface="Cambria" panose="02040503050406030204" pitchFamily="18" charset="0"/>
            </a:rPr>
            <a:t>Создание групп</a:t>
          </a:r>
          <a:br>
            <a:rPr lang="ru-RU" b="1" dirty="0" smtClean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b="1" dirty="0" smtClean="0">
              <a:latin typeface="Cambria" panose="02040503050406030204" pitchFamily="18" charset="0"/>
              <a:ea typeface="Cambria" panose="02040503050406030204" pitchFamily="18" charset="0"/>
            </a:rPr>
            <a:t>(неограниченное число участников)</a:t>
          </a:r>
          <a:endParaRPr lang="ru-RU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6142A01-12CF-4564-B933-ABFCA73AA798}" type="parTrans" cxnId="{BFB173AD-DB80-451C-AE3E-C0AB1AED3457}">
      <dgm:prSet/>
      <dgm:spPr/>
      <dgm:t>
        <a:bodyPr/>
        <a:lstStyle/>
        <a:p>
          <a:endParaRPr lang="ru-RU"/>
        </a:p>
      </dgm:t>
    </dgm:pt>
    <dgm:pt modelId="{F54FFE1C-A2CB-4CBB-B6F8-1ACFECB3C0F0}" type="sibTrans" cxnId="{BFB173AD-DB80-451C-AE3E-C0AB1AED3457}">
      <dgm:prSet/>
      <dgm:spPr/>
      <dgm:t>
        <a:bodyPr/>
        <a:lstStyle/>
        <a:p>
          <a:endParaRPr lang="ru-RU"/>
        </a:p>
      </dgm:t>
    </dgm:pt>
    <dgm:pt modelId="{0185F806-0210-4887-810C-0094465FA0F1}" type="pres">
      <dgm:prSet presAssocID="{3962973E-6795-466C-B538-F6C823F31D3C}" presName="linearFlow" presStyleCnt="0">
        <dgm:presLayoutVars>
          <dgm:dir/>
          <dgm:resizeHandles val="exact"/>
        </dgm:presLayoutVars>
      </dgm:prSet>
      <dgm:spPr/>
    </dgm:pt>
    <dgm:pt modelId="{3E291101-B18D-4EB1-9AE8-8A5D91FA9713}" type="pres">
      <dgm:prSet presAssocID="{791CDE7B-A709-480D-9B06-186FC25418D2}" presName="composite" presStyleCnt="0"/>
      <dgm:spPr/>
    </dgm:pt>
    <dgm:pt modelId="{ECA1CE87-A6BB-4A9D-82D6-E4DC289454FB}" type="pres">
      <dgm:prSet presAssocID="{791CDE7B-A709-480D-9B06-186FC25418D2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6BC449E8-7D36-41C1-ADF8-6289F24BF827}" type="pres">
      <dgm:prSet presAssocID="{791CDE7B-A709-480D-9B06-186FC25418D2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94D95-E296-41DD-9A4B-84F3BB336A92}" type="pres">
      <dgm:prSet presAssocID="{78B3C3C4-F6DB-4D6A-B5E7-C6E72E4EDBF4}" presName="spacing" presStyleCnt="0"/>
      <dgm:spPr/>
    </dgm:pt>
    <dgm:pt modelId="{2B39B85E-F0F2-476F-9CAF-99327FF60D92}" type="pres">
      <dgm:prSet presAssocID="{057AD2AC-6566-4236-B488-B1B4CD57171B}" presName="composite" presStyleCnt="0"/>
      <dgm:spPr/>
    </dgm:pt>
    <dgm:pt modelId="{9E8FF2BA-C214-41D3-BDE9-DF01D9B033F3}" type="pres">
      <dgm:prSet presAssocID="{057AD2AC-6566-4236-B488-B1B4CD57171B}" presName="imgShp" presStyleLbl="fgImgPlace1" presStyleIdx="1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31AE1693-EB22-4261-B993-DC24F3ABE7D0}" type="pres">
      <dgm:prSet presAssocID="{057AD2AC-6566-4236-B488-B1B4CD57171B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8A265-A717-4955-8F0F-B4473E728D30}" type="presOf" srcId="{057AD2AC-6566-4236-B488-B1B4CD57171B}" destId="{31AE1693-EB22-4261-B993-DC24F3ABE7D0}" srcOrd="0" destOrd="0" presId="urn:microsoft.com/office/officeart/2005/8/layout/vList3"/>
    <dgm:cxn modelId="{BFB173AD-DB80-451C-AE3E-C0AB1AED3457}" srcId="{3962973E-6795-466C-B538-F6C823F31D3C}" destId="{057AD2AC-6566-4236-B488-B1B4CD57171B}" srcOrd="1" destOrd="0" parTransId="{66142A01-12CF-4564-B933-ABFCA73AA798}" sibTransId="{F54FFE1C-A2CB-4CBB-B6F8-1ACFECB3C0F0}"/>
    <dgm:cxn modelId="{A8BF7FB8-E645-4507-9DA9-B41BAA25DB42}" srcId="{3962973E-6795-466C-B538-F6C823F31D3C}" destId="{791CDE7B-A709-480D-9B06-186FC25418D2}" srcOrd="0" destOrd="0" parTransId="{E4152250-2A53-4DAF-A38C-C113293C32EC}" sibTransId="{78B3C3C4-F6DB-4D6A-B5E7-C6E72E4EDBF4}"/>
    <dgm:cxn modelId="{C073388F-470E-4CCA-8C99-9A61D3E6BA69}" type="presOf" srcId="{791CDE7B-A709-480D-9B06-186FC25418D2}" destId="{6BC449E8-7D36-41C1-ADF8-6289F24BF827}" srcOrd="0" destOrd="0" presId="urn:microsoft.com/office/officeart/2005/8/layout/vList3"/>
    <dgm:cxn modelId="{BD822FCA-9EE7-4FF3-A154-DA53D75E1223}" type="presOf" srcId="{3962973E-6795-466C-B538-F6C823F31D3C}" destId="{0185F806-0210-4887-810C-0094465FA0F1}" srcOrd="0" destOrd="0" presId="urn:microsoft.com/office/officeart/2005/8/layout/vList3"/>
    <dgm:cxn modelId="{1F5E3911-8DDB-4BD1-B6AA-5C65B51996A6}" type="presParOf" srcId="{0185F806-0210-4887-810C-0094465FA0F1}" destId="{3E291101-B18D-4EB1-9AE8-8A5D91FA9713}" srcOrd="0" destOrd="0" presId="urn:microsoft.com/office/officeart/2005/8/layout/vList3"/>
    <dgm:cxn modelId="{9FFF134E-0D89-4969-ADBD-898BEC5B2C1A}" type="presParOf" srcId="{3E291101-B18D-4EB1-9AE8-8A5D91FA9713}" destId="{ECA1CE87-A6BB-4A9D-82D6-E4DC289454FB}" srcOrd="0" destOrd="0" presId="urn:microsoft.com/office/officeart/2005/8/layout/vList3"/>
    <dgm:cxn modelId="{6560F605-3268-4F95-93FB-7A25084AA08F}" type="presParOf" srcId="{3E291101-B18D-4EB1-9AE8-8A5D91FA9713}" destId="{6BC449E8-7D36-41C1-ADF8-6289F24BF827}" srcOrd="1" destOrd="0" presId="urn:microsoft.com/office/officeart/2005/8/layout/vList3"/>
    <dgm:cxn modelId="{E3344C9A-F249-4110-8890-20F01722DFA6}" type="presParOf" srcId="{0185F806-0210-4887-810C-0094465FA0F1}" destId="{E3994D95-E296-41DD-9A4B-84F3BB336A92}" srcOrd="1" destOrd="0" presId="urn:microsoft.com/office/officeart/2005/8/layout/vList3"/>
    <dgm:cxn modelId="{AEC9D863-3993-429C-8128-FCB9B5AB2901}" type="presParOf" srcId="{0185F806-0210-4887-810C-0094465FA0F1}" destId="{2B39B85E-F0F2-476F-9CAF-99327FF60D92}" srcOrd="2" destOrd="0" presId="urn:microsoft.com/office/officeart/2005/8/layout/vList3"/>
    <dgm:cxn modelId="{5A15991B-645B-4DA6-9C44-B73698B80CCA}" type="presParOf" srcId="{2B39B85E-F0F2-476F-9CAF-99327FF60D92}" destId="{9E8FF2BA-C214-41D3-BDE9-DF01D9B033F3}" srcOrd="0" destOrd="0" presId="urn:microsoft.com/office/officeart/2005/8/layout/vList3"/>
    <dgm:cxn modelId="{A96CB007-E427-4A4E-B822-7375EB6D3B82}" type="presParOf" srcId="{2B39B85E-F0F2-476F-9CAF-99327FF60D92}" destId="{31AE1693-EB22-4261-B993-DC24F3ABE7D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0C2083-C5EF-4668-9E0B-FA3D13FF844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45595C-7722-4625-BCBC-F85D4752A43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814275C3-E046-464A-AAB6-6B9FFA0B27EF}" type="parTrans" cxnId="{1F06A749-645B-479E-96F3-FC979A94B9A8}">
      <dgm:prSet/>
      <dgm:spPr/>
      <dgm:t>
        <a:bodyPr/>
        <a:lstStyle/>
        <a:p>
          <a:endParaRPr lang="ru-RU"/>
        </a:p>
      </dgm:t>
    </dgm:pt>
    <dgm:pt modelId="{50D5B1B6-F479-4BFE-9B19-7682A83B8AEC}" type="sibTrans" cxnId="{1F06A749-645B-479E-96F3-FC979A94B9A8}">
      <dgm:prSet/>
      <dgm:spPr/>
      <dgm:t>
        <a:bodyPr/>
        <a:lstStyle/>
        <a:p>
          <a:endParaRPr lang="ru-RU"/>
        </a:p>
      </dgm:t>
    </dgm:pt>
    <dgm:pt modelId="{9643431E-24DE-4B06-BD93-F299E9D3F219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solidFill>
                <a:srgbClr val="4576B7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Учащиеся вовлечены в общение более активно, чем в других формах</a:t>
          </a:r>
          <a:endParaRPr lang="ru-RU" sz="2400" b="1" dirty="0">
            <a:solidFill>
              <a:srgbClr val="4576B7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56B1BF0-E0AD-46FC-B35D-DF6E9A57F219}" type="sibTrans" cxnId="{44366550-5E64-4F2B-8DF5-2278A2CC8B19}">
      <dgm:prSet/>
      <dgm:spPr/>
      <dgm:t>
        <a:bodyPr/>
        <a:lstStyle/>
        <a:p>
          <a:endParaRPr lang="ru-RU"/>
        </a:p>
      </dgm:t>
    </dgm:pt>
    <dgm:pt modelId="{2801B840-BDA9-4B83-8FE7-35498FBE9FE0}" type="parTrans" cxnId="{44366550-5E64-4F2B-8DF5-2278A2CC8B19}">
      <dgm:prSet/>
      <dgm:spPr/>
      <dgm:t>
        <a:bodyPr/>
        <a:lstStyle/>
        <a:p>
          <a:endParaRPr lang="ru-RU"/>
        </a:p>
      </dgm:t>
    </dgm:pt>
    <dgm:pt modelId="{B0879D38-B413-451A-9BCC-74BC6D076004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b="1" dirty="0" smtClean="0">
              <a:solidFill>
                <a:srgbClr val="4576B7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Учащиеся пользуются контентом, который содержит актуальную правовую информацию и получают гражданско-патриотическое воспитание в интересном для них формате</a:t>
          </a:r>
          <a:endParaRPr lang="ru-RU" sz="2000" b="1" dirty="0">
            <a:solidFill>
              <a:srgbClr val="4576B7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66E035-E026-4DEC-8A8F-94388754252E}" type="sibTrans" cxnId="{06BD8D5E-6910-4E34-BFA8-FCCC32372FD7}">
      <dgm:prSet/>
      <dgm:spPr/>
      <dgm:t>
        <a:bodyPr/>
        <a:lstStyle/>
        <a:p>
          <a:endParaRPr lang="ru-RU"/>
        </a:p>
      </dgm:t>
    </dgm:pt>
    <dgm:pt modelId="{183E1750-8353-46AC-A990-BF60BCDFB08E}" type="parTrans" cxnId="{06BD8D5E-6910-4E34-BFA8-FCCC32372FD7}">
      <dgm:prSet/>
      <dgm:spPr/>
      <dgm:t>
        <a:bodyPr/>
        <a:lstStyle/>
        <a:p>
          <a:endParaRPr lang="ru-RU"/>
        </a:p>
      </dgm:t>
    </dgm:pt>
    <dgm:pt modelId="{D0A687C8-2F5A-4ADC-B007-791C89FD1F9B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59EEF354-8FC5-4BAD-8855-E511C26846FC}" type="sibTrans" cxnId="{6BFCBCFD-AFE1-4498-ABCC-322AD1ADEDAE}">
      <dgm:prSet/>
      <dgm:spPr/>
      <dgm:t>
        <a:bodyPr/>
        <a:lstStyle/>
        <a:p>
          <a:endParaRPr lang="ru-RU"/>
        </a:p>
      </dgm:t>
    </dgm:pt>
    <dgm:pt modelId="{1FE3EB2A-023C-4757-B07D-8C96A56A5C51}" type="parTrans" cxnId="{6BFCBCFD-AFE1-4498-ABCC-322AD1ADEDAE}">
      <dgm:prSet/>
      <dgm:spPr/>
      <dgm:t>
        <a:bodyPr/>
        <a:lstStyle/>
        <a:p>
          <a:endParaRPr lang="ru-RU"/>
        </a:p>
      </dgm:t>
    </dgm:pt>
    <dgm:pt modelId="{21D1B834-83C2-46DB-8CC3-08137195BB5A}">
      <dgm:prSet phldrT="[Текст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b="1" dirty="0" smtClean="0">
              <a:solidFill>
                <a:srgbClr val="4576B7"/>
              </a:solidFill>
              <a:latin typeface="Cambria" panose="02040503050406030204" pitchFamily="18" charset="0"/>
              <a:ea typeface="Cambria" panose="02040503050406030204" pitchFamily="18" charset="0"/>
            </a:rPr>
            <a:t>В </a:t>
          </a:r>
          <a:r>
            <a:rPr lang="en-US" sz="2400" b="1" dirty="0" smtClean="0">
              <a:solidFill>
                <a:srgbClr val="4576B7"/>
              </a:solidFill>
              <a:latin typeface="Cambria" panose="02040503050406030204" pitchFamily="18" charset="0"/>
              <a:ea typeface="Cambria" panose="02040503050406030204" pitchFamily="18" charset="0"/>
            </a:rPr>
            <a:t>VK </a:t>
          </a:r>
          <a:r>
            <a:rPr lang="ru-RU" sz="2400" b="1" dirty="0" smtClean="0">
              <a:solidFill>
                <a:srgbClr val="4576B7"/>
              </a:solidFill>
              <a:latin typeface="Cambria" panose="02040503050406030204" pitchFamily="18" charset="0"/>
              <a:ea typeface="Cambria" panose="02040503050406030204" pitchFamily="18" charset="0"/>
            </a:rPr>
            <a:t>информация поступает более оперативно, чем через другие источники</a:t>
          </a:r>
          <a:endParaRPr lang="ru-RU" sz="2400" b="1" dirty="0">
            <a:solidFill>
              <a:srgbClr val="4576B7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51F9F8-EAA2-4F3D-9CC6-3ACC18AE8F38}" type="sibTrans" cxnId="{1C3FB104-856C-4F0F-BF53-17F887C5741A}">
      <dgm:prSet/>
      <dgm:spPr/>
      <dgm:t>
        <a:bodyPr/>
        <a:lstStyle/>
        <a:p>
          <a:endParaRPr lang="ru-RU"/>
        </a:p>
      </dgm:t>
    </dgm:pt>
    <dgm:pt modelId="{E1063646-506C-48CC-8BA8-5E44BA947840}" type="parTrans" cxnId="{1C3FB104-856C-4F0F-BF53-17F887C5741A}">
      <dgm:prSet/>
      <dgm:spPr/>
      <dgm:t>
        <a:bodyPr/>
        <a:lstStyle/>
        <a:p>
          <a:endParaRPr lang="ru-RU"/>
        </a:p>
      </dgm:t>
    </dgm:pt>
    <dgm:pt modelId="{9E7D765D-87E6-4FF9-96AB-6162B038357E}">
      <dgm:prSet phldrT="[Текст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5E4CD84-2117-4032-B0C4-EA46BC6CC3F2}" type="sibTrans" cxnId="{D958AAC4-E30B-4791-8C85-BD63CBC36EF9}">
      <dgm:prSet/>
      <dgm:spPr/>
      <dgm:t>
        <a:bodyPr/>
        <a:lstStyle/>
        <a:p>
          <a:endParaRPr lang="ru-RU"/>
        </a:p>
      </dgm:t>
    </dgm:pt>
    <dgm:pt modelId="{C2D1E85B-AA34-41CF-839E-665B4BE530F3}" type="parTrans" cxnId="{D958AAC4-E30B-4791-8C85-BD63CBC36EF9}">
      <dgm:prSet/>
      <dgm:spPr/>
      <dgm:t>
        <a:bodyPr/>
        <a:lstStyle/>
        <a:p>
          <a:endParaRPr lang="ru-RU"/>
        </a:p>
      </dgm:t>
    </dgm:pt>
    <dgm:pt modelId="{900AEF29-5AA7-4231-A617-C7A822B44D56}" type="pres">
      <dgm:prSet presAssocID="{A20C2083-C5EF-4668-9E0B-FA3D13FF84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FF68C-F3DD-4615-A487-A38CFB85D7F5}" type="pres">
      <dgm:prSet presAssocID="{7045595C-7722-4625-BCBC-F85D4752A43B}" presName="linNode" presStyleCnt="0"/>
      <dgm:spPr/>
    </dgm:pt>
    <dgm:pt modelId="{ED34F045-8B72-4FED-A5BD-6518BB42B313}" type="pres">
      <dgm:prSet presAssocID="{7045595C-7722-4625-BCBC-F85D4752A43B}" presName="parentText" presStyleLbl="node1" presStyleIdx="0" presStyleCnt="3" custScaleX="28224" custScaleY="1039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1D7D89-4BDE-4C31-B4DB-79F4900883C0}" type="pres">
      <dgm:prSet presAssocID="{7045595C-7722-4625-BCBC-F85D4752A43B}" presName="descendantText" presStyleLbl="alignAccFollowNode1" presStyleIdx="0" presStyleCnt="3" custAng="0" custScaleX="133849" custScaleY="97543" custLinFactNeighborX="-191" custLinFactNeighborY="19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B0D68-52B7-4393-94A0-E0E0DD04EDA7}" type="pres">
      <dgm:prSet presAssocID="{50D5B1B6-F479-4BFE-9B19-7682A83B8AEC}" presName="sp" presStyleCnt="0"/>
      <dgm:spPr/>
    </dgm:pt>
    <dgm:pt modelId="{3F0B7259-E491-4B6A-A6B2-9166B0E80F37}" type="pres">
      <dgm:prSet presAssocID="{9E7D765D-87E6-4FF9-96AB-6162B038357E}" presName="linNode" presStyleCnt="0"/>
      <dgm:spPr/>
    </dgm:pt>
    <dgm:pt modelId="{72A2378A-371C-4876-8728-C7D5BA86C696}" type="pres">
      <dgm:prSet presAssocID="{9E7D765D-87E6-4FF9-96AB-6162B038357E}" presName="parentText" presStyleLbl="node1" presStyleIdx="1" presStyleCnt="3" custScaleX="28280" custScaleY="1058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50559B-1EA6-4121-9281-4EE1A64B0D85}" type="pres">
      <dgm:prSet presAssocID="{9E7D765D-87E6-4FF9-96AB-6162B038357E}" presName="descendantText" presStyleLbl="alignAccFollowNode1" presStyleIdx="1" presStyleCnt="3" custScaleX="134710" custScaleY="100449" custLinFactNeighborX="-418" custLinFactNeighborY="-1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855800-CC27-4621-8F8A-88B9554457F0}" type="pres">
      <dgm:prSet presAssocID="{65E4CD84-2117-4032-B0C4-EA46BC6CC3F2}" presName="sp" presStyleCnt="0"/>
      <dgm:spPr/>
    </dgm:pt>
    <dgm:pt modelId="{30600ED2-80BC-4AAE-8AA5-CAA564153D96}" type="pres">
      <dgm:prSet presAssocID="{D0A687C8-2F5A-4ADC-B007-791C89FD1F9B}" presName="linNode" presStyleCnt="0"/>
      <dgm:spPr/>
    </dgm:pt>
    <dgm:pt modelId="{02C4D80B-B971-49A3-BEA4-3605E5268C30}" type="pres">
      <dgm:prSet presAssocID="{D0A687C8-2F5A-4ADC-B007-791C89FD1F9B}" presName="parentText" presStyleLbl="node1" presStyleIdx="2" presStyleCnt="3" custScaleX="28252" custScaleY="1087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B19146-D2EF-4D50-8B73-1019876881AA}" type="pres">
      <dgm:prSet presAssocID="{D0A687C8-2F5A-4ADC-B007-791C89FD1F9B}" presName="descendantText" presStyleLbl="alignAccFollowNode1" presStyleIdx="2" presStyleCnt="3" custScaleX="135779" custScaleY="99377" custLinFactNeighborX="-518" custLinFactNeighborY="-1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BD8D5E-6910-4E34-BFA8-FCCC32372FD7}" srcId="{D0A687C8-2F5A-4ADC-B007-791C89FD1F9B}" destId="{B0879D38-B413-451A-9BCC-74BC6D076004}" srcOrd="0" destOrd="0" parTransId="{183E1750-8353-46AC-A990-BF60BCDFB08E}" sibTransId="{6F66E035-E026-4DEC-8A8F-94388754252E}"/>
    <dgm:cxn modelId="{F8146559-2AC2-4848-AEF5-4471FB765768}" type="presOf" srcId="{9E7D765D-87E6-4FF9-96AB-6162B038357E}" destId="{72A2378A-371C-4876-8728-C7D5BA86C696}" srcOrd="0" destOrd="0" presId="urn:microsoft.com/office/officeart/2005/8/layout/vList5"/>
    <dgm:cxn modelId="{37FA2FE4-65C3-4DDF-AE77-5A971E884617}" type="presOf" srcId="{B0879D38-B413-451A-9BCC-74BC6D076004}" destId="{8AB19146-D2EF-4D50-8B73-1019876881AA}" srcOrd="0" destOrd="0" presId="urn:microsoft.com/office/officeart/2005/8/layout/vList5"/>
    <dgm:cxn modelId="{B1394A0D-DF29-4763-AEAF-F2CD7D7E8F1F}" type="presOf" srcId="{9643431E-24DE-4B06-BD93-F299E9D3F219}" destId="{511D7D89-4BDE-4C31-B4DB-79F4900883C0}" srcOrd="0" destOrd="0" presId="urn:microsoft.com/office/officeart/2005/8/layout/vList5"/>
    <dgm:cxn modelId="{D958AAC4-E30B-4791-8C85-BD63CBC36EF9}" srcId="{A20C2083-C5EF-4668-9E0B-FA3D13FF8442}" destId="{9E7D765D-87E6-4FF9-96AB-6162B038357E}" srcOrd="1" destOrd="0" parTransId="{C2D1E85B-AA34-41CF-839E-665B4BE530F3}" sibTransId="{65E4CD84-2117-4032-B0C4-EA46BC6CC3F2}"/>
    <dgm:cxn modelId="{434DEF53-6943-44DA-A000-197D3072CD10}" type="presOf" srcId="{D0A687C8-2F5A-4ADC-B007-791C89FD1F9B}" destId="{02C4D80B-B971-49A3-BEA4-3605E5268C30}" srcOrd="0" destOrd="0" presId="urn:microsoft.com/office/officeart/2005/8/layout/vList5"/>
    <dgm:cxn modelId="{1C3FB104-856C-4F0F-BF53-17F887C5741A}" srcId="{9E7D765D-87E6-4FF9-96AB-6162B038357E}" destId="{21D1B834-83C2-46DB-8CC3-08137195BB5A}" srcOrd="0" destOrd="0" parTransId="{E1063646-506C-48CC-8BA8-5E44BA947840}" sibTransId="{0651F9F8-EAA2-4F3D-9CC6-3ACC18AE8F38}"/>
    <dgm:cxn modelId="{44366550-5E64-4F2B-8DF5-2278A2CC8B19}" srcId="{7045595C-7722-4625-BCBC-F85D4752A43B}" destId="{9643431E-24DE-4B06-BD93-F299E9D3F219}" srcOrd="0" destOrd="0" parTransId="{2801B840-BDA9-4B83-8FE7-35498FBE9FE0}" sibTransId="{656B1BF0-E0AD-46FC-B35D-DF6E9A57F219}"/>
    <dgm:cxn modelId="{6BFCBCFD-AFE1-4498-ABCC-322AD1ADEDAE}" srcId="{A20C2083-C5EF-4668-9E0B-FA3D13FF8442}" destId="{D0A687C8-2F5A-4ADC-B007-791C89FD1F9B}" srcOrd="2" destOrd="0" parTransId="{1FE3EB2A-023C-4757-B07D-8C96A56A5C51}" sibTransId="{59EEF354-8FC5-4BAD-8855-E511C26846FC}"/>
    <dgm:cxn modelId="{056E3CB5-B35F-49CC-A90E-A1C14F0DC465}" type="presOf" srcId="{21D1B834-83C2-46DB-8CC3-08137195BB5A}" destId="{9350559B-1EA6-4121-9281-4EE1A64B0D85}" srcOrd="0" destOrd="0" presId="urn:microsoft.com/office/officeart/2005/8/layout/vList5"/>
    <dgm:cxn modelId="{1F06A749-645B-479E-96F3-FC979A94B9A8}" srcId="{A20C2083-C5EF-4668-9E0B-FA3D13FF8442}" destId="{7045595C-7722-4625-BCBC-F85D4752A43B}" srcOrd="0" destOrd="0" parTransId="{814275C3-E046-464A-AAB6-6B9FFA0B27EF}" sibTransId="{50D5B1B6-F479-4BFE-9B19-7682A83B8AEC}"/>
    <dgm:cxn modelId="{4346974A-8775-4CB1-9E0F-D3301503DF83}" type="presOf" srcId="{7045595C-7722-4625-BCBC-F85D4752A43B}" destId="{ED34F045-8B72-4FED-A5BD-6518BB42B313}" srcOrd="0" destOrd="0" presId="urn:microsoft.com/office/officeart/2005/8/layout/vList5"/>
    <dgm:cxn modelId="{41804027-3999-432C-BE96-8BFF157ADC25}" type="presOf" srcId="{A20C2083-C5EF-4668-9E0B-FA3D13FF8442}" destId="{900AEF29-5AA7-4231-A617-C7A822B44D56}" srcOrd="0" destOrd="0" presId="urn:microsoft.com/office/officeart/2005/8/layout/vList5"/>
    <dgm:cxn modelId="{62A4F067-6DF6-44A0-8D38-B68B4FFB1414}" type="presParOf" srcId="{900AEF29-5AA7-4231-A617-C7A822B44D56}" destId="{5BEFF68C-F3DD-4615-A487-A38CFB85D7F5}" srcOrd="0" destOrd="0" presId="urn:microsoft.com/office/officeart/2005/8/layout/vList5"/>
    <dgm:cxn modelId="{9E2D7CE8-6692-4D42-984E-472D9F81924D}" type="presParOf" srcId="{5BEFF68C-F3DD-4615-A487-A38CFB85D7F5}" destId="{ED34F045-8B72-4FED-A5BD-6518BB42B313}" srcOrd="0" destOrd="0" presId="urn:microsoft.com/office/officeart/2005/8/layout/vList5"/>
    <dgm:cxn modelId="{59F6D49E-E603-4B5C-B705-A6CB11F3B659}" type="presParOf" srcId="{5BEFF68C-F3DD-4615-A487-A38CFB85D7F5}" destId="{511D7D89-4BDE-4C31-B4DB-79F4900883C0}" srcOrd="1" destOrd="0" presId="urn:microsoft.com/office/officeart/2005/8/layout/vList5"/>
    <dgm:cxn modelId="{95B6F283-7FDD-4C0F-B4B9-47B57E7AF770}" type="presParOf" srcId="{900AEF29-5AA7-4231-A617-C7A822B44D56}" destId="{90FB0D68-52B7-4393-94A0-E0E0DD04EDA7}" srcOrd="1" destOrd="0" presId="urn:microsoft.com/office/officeart/2005/8/layout/vList5"/>
    <dgm:cxn modelId="{44112965-7473-4C9C-BE19-9B14492767F4}" type="presParOf" srcId="{900AEF29-5AA7-4231-A617-C7A822B44D56}" destId="{3F0B7259-E491-4B6A-A6B2-9166B0E80F37}" srcOrd="2" destOrd="0" presId="urn:microsoft.com/office/officeart/2005/8/layout/vList5"/>
    <dgm:cxn modelId="{6EC7DD32-1940-4045-AA1C-F87CFE42A499}" type="presParOf" srcId="{3F0B7259-E491-4B6A-A6B2-9166B0E80F37}" destId="{72A2378A-371C-4876-8728-C7D5BA86C696}" srcOrd="0" destOrd="0" presId="urn:microsoft.com/office/officeart/2005/8/layout/vList5"/>
    <dgm:cxn modelId="{22CFF6F0-718E-489C-B9E9-49DA78A72260}" type="presParOf" srcId="{3F0B7259-E491-4B6A-A6B2-9166B0E80F37}" destId="{9350559B-1EA6-4121-9281-4EE1A64B0D85}" srcOrd="1" destOrd="0" presId="urn:microsoft.com/office/officeart/2005/8/layout/vList5"/>
    <dgm:cxn modelId="{EA63F05A-A387-4BED-931A-BC02DCFF0456}" type="presParOf" srcId="{900AEF29-5AA7-4231-A617-C7A822B44D56}" destId="{E3855800-CC27-4621-8F8A-88B9554457F0}" srcOrd="3" destOrd="0" presId="urn:microsoft.com/office/officeart/2005/8/layout/vList5"/>
    <dgm:cxn modelId="{D0C7A912-C803-4CF4-A47C-B8572394BD33}" type="presParOf" srcId="{900AEF29-5AA7-4231-A617-C7A822B44D56}" destId="{30600ED2-80BC-4AAE-8AA5-CAA564153D96}" srcOrd="4" destOrd="0" presId="urn:microsoft.com/office/officeart/2005/8/layout/vList5"/>
    <dgm:cxn modelId="{FB7027D0-F555-4D39-805F-0F9D629F571E}" type="presParOf" srcId="{30600ED2-80BC-4AAE-8AA5-CAA564153D96}" destId="{02C4D80B-B971-49A3-BEA4-3605E5268C30}" srcOrd="0" destOrd="0" presId="urn:microsoft.com/office/officeart/2005/8/layout/vList5"/>
    <dgm:cxn modelId="{485840A6-8DD5-4756-B259-2F36F91EA360}" type="presParOf" srcId="{30600ED2-80BC-4AAE-8AA5-CAA564153D96}" destId="{8AB19146-D2EF-4D50-8B73-1019876881A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4EC79B-0EEB-4D02-B540-0BBA58B9390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51F727-8A1B-4068-8A60-BF7025E42A9B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t"/>
        <a:lstStyle/>
        <a:p>
          <a:r>
            <a:rPr lang="ru-RU" sz="3200" dirty="0" smtClean="0">
              <a:latin typeface="Cambria" panose="02040503050406030204" pitchFamily="18" charset="0"/>
              <a:ea typeface="Cambria" panose="02040503050406030204" pitchFamily="18" charset="0"/>
            </a:rPr>
            <a:t>Определение круга лиц пользователей, являющихся условными лидерами (наиболее популярными пользователями)</a:t>
          </a:r>
        </a:p>
        <a:p>
          <a:endParaRPr lang="ru-RU" sz="26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endParaRPr lang="ru-RU" sz="2600" dirty="0" smtClean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66784F-18B1-4C96-B4D2-3B43A7F483BF}" type="parTrans" cxnId="{36E1D1E3-15EE-4F02-8B43-EC33E07D38BC}">
      <dgm:prSet/>
      <dgm:spPr/>
      <dgm:t>
        <a:bodyPr/>
        <a:lstStyle/>
        <a:p>
          <a:endParaRPr lang="ru-RU"/>
        </a:p>
      </dgm:t>
    </dgm:pt>
    <dgm:pt modelId="{2F499757-73FC-47F1-9F40-F2E611F4F054}" type="sibTrans" cxnId="{36E1D1E3-15EE-4F02-8B43-EC33E07D38BC}">
      <dgm:prSet/>
      <dgm:spPr/>
      <dgm:t>
        <a:bodyPr/>
        <a:lstStyle/>
        <a:p>
          <a:endParaRPr lang="ru-RU"/>
        </a:p>
      </dgm:t>
    </dgm:pt>
    <dgm:pt modelId="{C848912E-8429-4595-8DCB-ABBA6CBB71F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 anchor="ctr"/>
        <a:lstStyle/>
        <a:p>
          <a:r>
            <a:rPr lang="ru-RU" sz="3600" dirty="0" smtClean="0">
              <a:latin typeface="Cambria" panose="02040503050406030204" pitchFamily="18" charset="0"/>
              <a:ea typeface="Cambria" panose="02040503050406030204" pitchFamily="18" charset="0"/>
            </a:rPr>
            <a:t>Выявление признаков </a:t>
          </a:r>
          <a:r>
            <a:rPr lang="ru-RU" sz="3600" dirty="0" err="1" smtClean="0">
              <a:latin typeface="Cambria" panose="02040503050406030204" pitchFamily="18" charset="0"/>
              <a:ea typeface="Cambria" panose="02040503050406030204" pitchFamily="18" charset="0"/>
            </a:rPr>
            <a:t>девиантного</a:t>
          </a:r>
          <a:r>
            <a:rPr lang="ru-RU" sz="3600" dirty="0" smtClean="0">
              <a:latin typeface="Cambria" panose="02040503050406030204" pitchFamily="18" charset="0"/>
              <a:ea typeface="Cambria" panose="02040503050406030204" pitchFamily="18" charset="0"/>
            </a:rPr>
            <a:t> поведения</a:t>
          </a:r>
          <a:endParaRPr lang="ru-RU" sz="3600" dirty="0"/>
        </a:p>
      </dgm:t>
    </dgm:pt>
    <dgm:pt modelId="{8A735E3B-903E-41EB-8429-7D8A043BE270}" type="parTrans" cxnId="{8C912ABE-850A-4D2A-8E61-F64ECFA5E623}">
      <dgm:prSet/>
      <dgm:spPr/>
      <dgm:t>
        <a:bodyPr/>
        <a:lstStyle/>
        <a:p>
          <a:endParaRPr lang="ru-RU"/>
        </a:p>
      </dgm:t>
    </dgm:pt>
    <dgm:pt modelId="{8112D611-EF13-481E-A206-ADA97EC5A1D4}" type="sibTrans" cxnId="{8C912ABE-850A-4D2A-8E61-F64ECFA5E623}">
      <dgm:prSet/>
      <dgm:spPr/>
      <dgm:t>
        <a:bodyPr/>
        <a:lstStyle/>
        <a:p>
          <a:endParaRPr lang="ru-RU"/>
        </a:p>
      </dgm:t>
    </dgm:pt>
    <dgm:pt modelId="{45AA252B-FEA8-48B6-91EF-65194243E3CA}" type="pres">
      <dgm:prSet presAssocID="{C84EC79B-0EEB-4D02-B540-0BBA58B939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68282D-832D-421F-BCB3-7131DD8A17AE}" type="pres">
      <dgm:prSet presAssocID="{F551F727-8A1B-4068-8A60-BF7025E42A9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04B9D-9BBD-4D59-8394-1CEB308FC967}" type="pres">
      <dgm:prSet presAssocID="{2F499757-73FC-47F1-9F40-F2E611F4F054}" presName="sibTrans" presStyleCnt="0"/>
      <dgm:spPr/>
    </dgm:pt>
    <dgm:pt modelId="{4F4B8BD3-4FEE-4874-8D93-BD8947CB66A9}" type="pres">
      <dgm:prSet presAssocID="{C848912E-8429-4595-8DCB-ABBA6CBB71F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7A815C-CC01-48BE-B520-1D5ED0D7DFE6}" type="presOf" srcId="{F551F727-8A1B-4068-8A60-BF7025E42A9B}" destId="{2768282D-832D-421F-BCB3-7131DD8A17AE}" srcOrd="0" destOrd="0" presId="urn:microsoft.com/office/officeart/2005/8/layout/default"/>
    <dgm:cxn modelId="{1F9A63F8-DAAC-4CD7-911E-DA05AABA9869}" type="presOf" srcId="{C848912E-8429-4595-8DCB-ABBA6CBB71F9}" destId="{4F4B8BD3-4FEE-4874-8D93-BD8947CB66A9}" srcOrd="0" destOrd="0" presId="urn:microsoft.com/office/officeart/2005/8/layout/default"/>
    <dgm:cxn modelId="{AFC7CC4D-50A4-4206-BFDF-E90BF2E89050}" type="presOf" srcId="{C84EC79B-0EEB-4D02-B540-0BBA58B9390B}" destId="{45AA252B-FEA8-48B6-91EF-65194243E3CA}" srcOrd="0" destOrd="0" presId="urn:microsoft.com/office/officeart/2005/8/layout/default"/>
    <dgm:cxn modelId="{8C912ABE-850A-4D2A-8E61-F64ECFA5E623}" srcId="{C84EC79B-0EEB-4D02-B540-0BBA58B9390B}" destId="{C848912E-8429-4595-8DCB-ABBA6CBB71F9}" srcOrd="1" destOrd="0" parTransId="{8A735E3B-903E-41EB-8429-7D8A043BE270}" sibTransId="{8112D611-EF13-481E-A206-ADA97EC5A1D4}"/>
    <dgm:cxn modelId="{36E1D1E3-15EE-4F02-8B43-EC33E07D38BC}" srcId="{C84EC79B-0EEB-4D02-B540-0BBA58B9390B}" destId="{F551F727-8A1B-4068-8A60-BF7025E42A9B}" srcOrd="0" destOrd="0" parTransId="{DE66784F-18B1-4C96-B4D2-3B43A7F483BF}" sibTransId="{2F499757-73FC-47F1-9F40-F2E611F4F054}"/>
    <dgm:cxn modelId="{E64531F1-9161-40D2-BED4-92A7A2E47A11}" type="presParOf" srcId="{45AA252B-FEA8-48B6-91EF-65194243E3CA}" destId="{2768282D-832D-421F-BCB3-7131DD8A17AE}" srcOrd="0" destOrd="0" presId="urn:microsoft.com/office/officeart/2005/8/layout/default"/>
    <dgm:cxn modelId="{6CC7DE04-9E19-4D1C-8D66-287757B7584F}" type="presParOf" srcId="{45AA252B-FEA8-48B6-91EF-65194243E3CA}" destId="{66204B9D-9BBD-4D59-8394-1CEB308FC967}" srcOrd="1" destOrd="0" presId="urn:microsoft.com/office/officeart/2005/8/layout/default"/>
    <dgm:cxn modelId="{167E7D96-B8E0-4C64-ACE3-54A54BFA8928}" type="presParOf" srcId="{45AA252B-FEA8-48B6-91EF-65194243E3CA}" destId="{4F4B8BD3-4FEE-4874-8D93-BD8947CB66A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449E8-7D36-41C1-ADF8-6289F24BF827}">
      <dsp:nvSpPr>
        <dsp:cNvPr id="0" name=""/>
        <dsp:cNvSpPr/>
      </dsp:nvSpPr>
      <dsp:spPr>
        <a:xfrm rot="10800000">
          <a:off x="1868176" y="2555"/>
          <a:ext cx="5758108" cy="16713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99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Создание бесед</a:t>
          </a:r>
          <a:br>
            <a:rPr lang="ru-RU" sz="3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3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(до 50 участников)</a:t>
          </a:r>
          <a:endParaRPr lang="ru-RU" sz="3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2286001" y="2555"/>
        <a:ext cx="5340283" cy="1671302"/>
      </dsp:txXfrm>
    </dsp:sp>
    <dsp:sp modelId="{ECA1CE87-A6BB-4A9D-82D6-E4DC289454FB}">
      <dsp:nvSpPr>
        <dsp:cNvPr id="0" name=""/>
        <dsp:cNvSpPr/>
      </dsp:nvSpPr>
      <dsp:spPr>
        <a:xfrm>
          <a:off x="1032525" y="2555"/>
          <a:ext cx="1671302" cy="16713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E1693-EB22-4261-B993-DC24F3ABE7D0}">
      <dsp:nvSpPr>
        <dsp:cNvPr id="0" name=""/>
        <dsp:cNvSpPr/>
      </dsp:nvSpPr>
      <dsp:spPr>
        <a:xfrm rot="10800000">
          <a:off x="1868176" y="2172754"/>
          <a:ext cx="5758108" cy="16713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998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Создание групп</a:t>
          </a:r>
          <a:br>
            <a:rPr lang="ru-RU" sz="3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ru-RU" sz="32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(неограниченное число участников)</a:t>
          </a:r>
          <a:endParaRPr lang="ru-RU" sz="32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10800000">
        <a:off x="2286001" y="2172754"/>
        <a:ext cx="5340283" cy="1671302"/>
      </dsp:txXfrm>
    </dsp:sp>
    <dsp:sp modelId="{9E8FF2BA-C214-41D3-BDE9-DF01D9B033F3}">
      <dsp:nvSpPr>
        <dsp:cNvPr id="0" name=""/>
        <dsp:cNvSpPr/>
      </dsp:nvSpPr>
      <dsp:spPr>
        <a:xfrm>
          <a:off x="1032525" y="2172754"/>
          <a:ext cx="1671302" cy="16713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7D89-4BDE-4C31-B4DB-79F4900883C0}">
      <dsp:nvSpPr>
        <dsp:cNvPr id="0" name=""/>
        <dsp:cNvSpPr/>
      </dsp:nvSpPr>
      <dsp:spPr>
        <a:xfrm rot="5400000">
          <a:off x="5264148" y="-3839186"/>
          <a:ext cx="1032920" cy="90963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4576B7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Учащиеся вовлечены в общение более активно, чем в других формах</a:t>
          </a:r>
          <a:endParaRPr lang="ru-RU" sz="2400" b="1" kern="1200" dirty="0">
            <a:solidFill>
              <a:srgbClr val="4576B7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232423" y="242962"/>
        <a:ext cx="9045948" cy="932074"/>
      </dsp:txXfrm>
    </dsp:sp>
    <dsp:sp modelId="{ED34F045-8B72-4FED-A5BD-6518BB42B313}">
      <dsp:nvSpPr>
        <dsp:cNvPr id="0" name=""/>
        <dsp:cNvSpPr/>
      </dsp:nvSpPr>
      <dsp:spPr>
        <a:xfrm>
          <a:off x="160792" y="641"/>
          <a:ext cx="1078932" cy="1375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1</a:t>
          </a:r>
          <a:endParaRPr lang="ru-RU" sz="6500" kern="1200" dirty="0"/>
        </a:p>
      </dsp:txBody>
      <dsp:txXfrm>
        <a:off x="213461" y="53310"/>
        <a:ext cx="973594" cy="1270607"/>
      </dsp:txXfrm>
    </dsp:sp>
    <dsp:sp modelId="{9350559B-1EA6-4121-9281-4EE1A64B0D85}">
      <dsp:nvSpPr>
        <dsp:cNvPr id="0" name=""/>
        <dsp:cNvSpPr/>
      </dsp:nvSpPr>
      <dsp:spPr>
        <a:xfrm rot="5400000">
          <a:off x="5271482" y="-2447872"/>
          <a:ext cx="1063693" cy="91548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4576B7"/>
              </a:solidFill>
              <a:latin typeface="Cambria" panose="02040503050406030204" pitchFamily="18" charset="0"/>
              <a:ea typeface="Cambria" panose="02040503050406030204" pitchFamily="18" charset="0"/>
            </a:rPr>
            <a:t>В </a:t>
          </a:r>
          <a:r>
            <a:rPr lang="en-US" sz="2400" b="1" kern="1200" dirty="0" smtClean="0">
              <a:solidFill>
                <a:srgbClr val="4576B7"/>
              </a:solidFill>
              <a:latin typeface="Cambria" panose="02040503050406030204" pitchFamily="18" charset="0"/>
              <a:ea typeface="Cambria" panose="02040503050406030204" pitchFamily="18" charset="0"/>
            </a:rPr>
            <a:t>VK </a:t>
          </a:r>
          <a:r>
            <a:rPr lang="ru-RU" sz="2400" b="1" kern="1200" dirty="0" smtClean="0">
              <a:solidFill>
                <a:srgbClr val="4576B7"/>
              </a:solidFill>
              <a:latin typeface="Cambria" panose="02040503050406030204" pitchFamily="18" charset="0"/>
              <a:ea typeface="Cambria" panose="02040503050406030204" pitchFamily="18" charset="0"/>
            </a:rPr>
            <a:t>информация поступает более оперативно, чем через другие источники</a:t>
          </a:r>
          <a:endParaRPr lang="ru-RU" sz="2400" b="1" kern="1200" dirty="0">
            <a:solidFill>
              <a:srgbClr val="4576B7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225887" y="1649648"/>
        <a:ext cx="9102959" cy="959843"/>
      </dsp:txXfrm>
    </dsp:sp>
    <dsp:sp modelId="{72A2378A-371C-4876-8728-C7D5BA86C696}">
      <dsp:nvSpPr>
        <dsp:cNvPr id="0" name=""/>
        <dsp:cNvSpPr/>
      </dsp:nvSpPr>
      <dsp:spPr>
        <a:xfrm>
          <a:off x="160792" y="1442770"/>
          <a:ext cx="1081072" cy="1401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213566" y="1495544"/>
        <a:ext cx="975524" cy="1296195"/>
      </dsp:txXfrm>
    </dsp:sp>
    <dsp:sp modelId="{8AB19146-D2EF-4D50-8B73-1019876881AA}">
      <dsp:nvSpPr>
        <dsp:cNvPr id="0" name=""/>
        <dsp:cNvSpPr/>
      </dsp:nvSpPr>
      <dsp:spPr>
        <a:xfrm rot="5400000">
          <a:off x="5308589" y="-994643"/>
          <a:ext cx="1052341" cy="922753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4576B7"/>
              </a:solidFill>
              <a:latin typeface="Cambria" panose="02040503050406030204" pitchFamily="18" charset="0"/>
              <a:ea typeface="Cambria" panose="02040503050406030204" pitchFamily="18" charset="0"/>
            </a:rPr>
            <a:t>Учащиеся пользуются контентом, который содержит актуальную правовую информацию и получают гражданско-патриотическое воспитание в интересном для них формате</a:t>
          </a:r>
          <a:endParaRPr lang="ru-RU" sz="2000" b="1" kern="1200" dirty="0">
            <a:solidFill>
              <a:srgbClr val="4576B7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220994" y="3144323"/>
        <a:ext cx="9176162" cy="949599"/>
      </dsp:txXfrm>
    </dsp:sp>
    <dsp:sp modelId="{02C4D80B-B971-49A3-BEA4-3605E5268C30}">
      <dsp:nvSpPr>
        <dsp:cNvPr id="0" name=""/>
        <dsp:cNvSpPr/>
      </dsp:nvSpPr>
      <dsp:spPr>
        <a:xfrm>
          <a:off x="160792" y="2910698"/>
          <a:ext cx="1080002" cy="14399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213513" y="2963419"/>
        <a:ext cx="974560" cy="13345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8282D-832D-421F-BCB3-7131DD8A17AE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Определение круга лиц пользователей, являющихся условными лидерами (наиболее популярными пользователями)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>
            <a:latin typeface="Cambria" panose="02040503050406030204" pitchFamily="18" charset="0"/>
            <a:ea typeface="Cambria" panose="020405030504060302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283" y="673807"/>
        <a:ext cx="5006206" cy="3003723"/>
      </dsp:txXfrm>
    </dsp:sp>
    <dsp:sp modelId="{4F4B8BD3-4FEE-4874-8D93-BD8947CB66A9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Выявление признаков </a:t>
          </a:r>
          <a:r>
            <a:rPr lang="ru-RU" sz="3600" kern="1200" dirty="0" err="1" smtClean="0">
              <a:latin typeface="Cambria" panose="02040503050406030204" pitchFamily="18" charset="0"/>
              <a:ea typeface="Cambria" panose="02040503050406030204" pitchFamily="18" charset="0"/>
            </a:rPr>
            <a:t>девиантного</a:t>
          </a:r>
          <a:r>
            <a:rPr lang="ru-RU" sz="36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 поведения</a:t>
          </a:r>
          <a:endParaRPr lang="ru-RU" sz="3600" kern="1200" dirty="0"/>
        </a:p>
      </dsp:txBody>
      <dsp:txXfrm>
        <a:off x="5508110" y="673807"/>
        <a:ext cx="5006206" cy="3003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6029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376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2325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6824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61767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2134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0201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5498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6397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540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25597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BFEF-8284-4009-93F5-D350D6403C17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8F311-0123-40B7-A1F2-C19319619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no Pro" panose="02020502040506020403" pitchFamily="18" charset="0"/>
              </a:rPr>
              <a:t>Использование интернет ресурсов в профилактической работе специалистов СППС </a:t>
            </a:r>
            <a:endParaRPr lang="ru-RU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no Pro" panose="020205020405060204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5128726"/>
            <a:ext cx="10515600" cy="87092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Докладчик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: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педагог социальный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Пешко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 Елена Юрьевна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90600" y="905004"/>
            <a:ext cx="10515600" cy="870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УО «Брестский государственный торгово-технологический колледж»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40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Мониторинг </a:t>
            </a:r>
            <a:r>
              <a:rPr lang="ru-RU" sz="6600" dirty="0" err="1" smtClean="0">
                <a:solidFill>
                  <a:schemeClr val="bg1"/>
                </a:solidFill>
                <a:latin typeface="Arno Pro" panose="02020502040506020403" pitchFamily="18" charset="0"/>
              </a:rPr>
              <a:t>соцсетей</a:t>
            </a:r>
            <a:endParaRPr lang="ru-RU" sz="66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89759"/>
            <a:ext cx="4607560" cy="492195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462" y="2256472"/>
            <a:ext cx="7666900" cy="436784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73367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Мониторинг </a:t>
            </a:r>
            <a:r>
              <a:rPr lang="ru-RU" sz="6600" dirty="0" err="1" smtClean="0">
                <a:solidFill>
                  <a:schemeClr val="bg1"/>
                </a:solidFill>
                <a:latin typeface="Arno Pro" panose="02020502040506020403" pitchFamily="18" charset="0"/>
              </a:rPr>
              <a:t>соцсетей</a:t>
            </a:r>
            <a:endParaRPr lang="ru-RU" sz="66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52" y="1859282"/>
            <a:ext cx="5576348" cy="45516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681" y="1859282"/>
            <a:ext cx="5272984" cy="45516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34578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Республиканский список экстремистских материалов</a:t>
            </a:r>
            <a:endParaRPr lang="ru-RU" sz="48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42" y="1793143"/>
            <a:ext cx="8752115" cy="489120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191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1401440"/>
          </a:xfrm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Мониторинг суицидального</a:t>
            </a:r>
            <a:b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</a:br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поведения </a:t>
            </a:r>
            <a:endParaRPr lang="ru-RU" sz="55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5" y="1771695"/>
            <a:ext cx="4141983" cy="2739267"/>
          </a:xfrm>
          <a:prstGeom prst="rect">
            <a:avLst/>
          </a:prstGeom>
          <a:ln>
            <a:solidFill>
              <a:srgbClr val="4576B7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00" y="1675428"/>
            <a:ext cx="6387068" cy="4253787"/>
          </a:xfrm>
          <a:prstGeom prst="rect">
            <a:avLst/>
          </a:prstGeom>
          <a:ln>
            <a:solidFill>
              <a:srgbClr val="4576B7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02" y="3942514"/>
            <a:ext cx="5050971" cy="2836661"/>
          </a:xfrm>
          <a:prstGeom prst="rect">
            <a:avLst/>
          </a:prstGeom>
          <a:ln>
            <a:solidFill>
              <a:srgbClr val="4576B7"/>
            </a:solidFill>
          </a:ln>
        </p:spPr>
      </p:pic>
    </p:spTree>
    <p:extLst>
      <p:ext uri="{BB962C8B-B14F-4D97-AF65-F5344CB8AC3E}">
        <p14:creationId xmlns:p14="http://schemas.microsoft.com/office/powerpoint/2010/main" val="2706636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1401440"/>
          </a:xfrm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Мониторинг суицидального</a:t>
            </a:r>
            <a:b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</a:br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поведения </a:t>
            </a:r>
            <a:endParaRPr lang="ru-RU" sz="55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1" y="1758820"/>
            <a:ext cx="5023097" cy="33403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3208045"/>
            <a:ext cx="5673401" cy="37822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63" y="1758820"/>
            <a:ext cx="4015567" cy="40155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74484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1401440"/>
          </a:xfrm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Мониторинг суицидального</a:t>
            </a:r>
            <a:b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</a:br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поведения </a:t>
            </a:r>
            <a:endParaRPr lang="ru-RU" sz="55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3" y="1735494"/>
            <a:ext cx="5669907" cy="39748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91" y="2433735"/>
            <a:ext cx="4349620" cy="4349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95" y="1735494"/>
            <a:ext cx="5238126" cy="38412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41201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1401440"/>
          </a:xfrm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Мониторинг суицидального</a:t>
            </a:r>
            <a:b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</a:br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поведения </a:t>
            </a:r>
            <a:endParaRPr lang="ru-RU" sz="55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4" y="2753680"/>
            <a:ext cx="5358339" cy="30695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11" y="2379307"/>
            <a:ext cx="3583720" cy="4478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95" y="1837659"/>
            <a:ext cx="3562696" cy="43765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07465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1401440"/>
          </a:xfrm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Мониторинг суицидального</a:t>
            </a:r>
            <a:b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</a:br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поведения </a:t>
            </a:r>
            <a:endParaRPr lang="ru-RU" sz="55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30" y="1855432"/>
            <a:ext cx="6254932" cy="15735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4" y="3526000"/>
            <a:ext cx="4900644" cy="32619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05" y="1750451"/>
            <a:ext cx="3358360" cy="5037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2411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95944"/>
            <a:ext cx="10515600" cy="1401440"/>
          </a:xfrm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Мониторинг суицидального</a:t>
            </a:r>
            <a:b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</a:br>
            <a:r>
              <a:rPr lang="ru-RU" sz="55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поведения </a:t>
            </a:r>
            <a:endParaRPr lang="ru-RU" sz="55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8840"/>
            <a:ext cx="3555136" cy="50478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29" y="1688840"/>
            <a:ext cx="6687271" cy="5043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0362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Приложения для контроля</a:t>
            </a:r>
            <a:endParaRPr lang="ru-RU" sz="66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920240"/>
            <a:ext cx="5630036" cy="480718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025" y="1920241"/>
            <a:ext cx="5914015" cy="480718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8794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tro-centre.ru/wp-content/uploads/2021/01/phot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79" y="2386284"/>
            <a:ext cx="2085430" cy="20854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Популярные социальные сети</a:t>
            </a:r>
            <a:endParaRPr lang="ru-RU" sz="54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128549" y="4749281"/>
            <a:ext cx="3694890" cy="858417"/>
          </a:xfrm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38,2  млн. активных пользователей в месяц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7722874" y="4750271"/>
            <a:ext cx="3695293" cy="856438"/>
          </a:xfrm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30,7 млн. активных пользователей в месяц</a:t>
            </a:r>
            <a:endParaRPr lang="ru-RU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32" name="Picture 8" descr="https://tetenko.com/wp-content/uploads/2020/06/%D0%9B%D0%BE%D0%B3%D0%BE%D1%82%D0%B8%D0%BF-%D0%B8%D0%BD%D1%81%D1%82%D0%B0%D0%B3%D1%80%D0%B0%D0%BC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218" y="2110695"/>
            <a:ext cx="2636607" cy="26366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31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Google Family Link</a:t>
            </a:r>
            <a:endParaRPr lang="ru-RU" sz="66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800" y="1855895"/>
            <a:ext cx="2199893" cy="488865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63" y="1869439"/>
            <a:ext cx="2193798" cy="487510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1869439"/>
            <a:ext cx="2199894" cy="488865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26" y="1869440"/>
            <a:ext cx="2193798" cy="487510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35133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151765"/>
            <a:ext cx="10515600" cy="1325563"/>
          </a:xfrm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ВНИМАНИЕ! СВАТТИНГ!</a:t>
            </a:r>
            <a:endParaRPr lang="ru-RU" sz="66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14316"/>
            <a:ext cx="4074160" cy="544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51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560" y="621207"/>
            <a:ext cx="11887200" cy="3197506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СПАСИБО ЗА ВНИМАНИЕ!</a:t>
            </a:r>
            <a:endParaRPr lang="ru-RU" sz="72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5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Возможности </a:t>
            </a:r>
            <a:r>
              <a:rPr lang="en-US" sz="6600" dirty="0" err="1" smtClean="0">
                <a:solidFill>
                  <a:schemeClr val="bg1"/>
                </a:solidFill>
                <a:latin typeface="Arno Pro" panose="02020502040506020403" pitchFamily="18" charset="0"/>
              </a:rPr>
              <a:t>VKontakte</a:t>
            </a:r>
            <a:endParaRPr lang="ru-RU" sz="66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0963031"/>
              </p:ext>
            </p:extLst>
          </p:nvPr>
        </p:nvGraphicFramePr>
        <p:xfrm>
          <a:off x="1766595" y="2255705"/>
          <a:ext cx="8658810" cy="384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60281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Причины использования </a:t>
            </a:r>
            <a:r>
              <a:rPr lang="en-US" sz="66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VK</a:t>
            </a:r>
            <a:endParaRPr lang="ru-RU" sz="66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1238908"/>
              </p:ext>
            </p:extLst>
          </p:nvPr>
        </p:nvGraphicFramePr>
        <p:xfrm>
          <a:off x="838200" y="1825625"/>
          <a:ext cx="1062912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0198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Информационно-просветительская деятельность</a:t>
            </a:r>
            <a:endParaRPr lang="ru-RU" sz="48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99" y="1946479"/>
            <a:ext cx="3735792" cy="464992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132" y="1931295"/>
            <a:ext cx="3659777" cy="468029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050" y="1946479"/>
            <a:ext cx="3579950" cy="4668080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031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Анализ персональной страницы пользователя</a:t>
            </a:r>
            <a:endParaRPr lang="ru-RU" sz="54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61" y="1825625"/>
            <a:ext cx="10704078" cy="496125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11230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160" y="141605"/>
            <a:ext cx="10515600" cy="1325563"/>
          </a:xfrm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Arno Pro" panose="02020502040506020403" pitchFamily="18" charset="0"/>
              </a:rPr>
              <a:t>Анализ персональной страницы пользователя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416" y="1489117"/>
            <a:ext cx="5867087" cy="536888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11502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Задачи мониторинга </a:t>
            </a:r>
            <a:r>
              <a:rPr lang="ru-RU" sz="5400" dirty="0" err="1" smtClean="0">
                <a:solidFill>
                  <a:schemeClr val="bg1"/>
                </a:solidFill>
                <a:latin typeface="Arno Pro" panose="02020502040506020403" pitchFamily="18" charset="0"/>
              </a:rPr>
              <a:t>соцсетей</a:t>
            </a:r>
            <a:endParaRPr lang="ru-RU" sz="54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88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7718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4477B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no Pro" panose="02020502040506020403" pitchFamily="18" charset="0"/>
              </a:rPr>
              <a:t>Предмет мониторинга </a:t>
            </a:r>
            <a:r>
              <a:rPr lang="ru-RU" sz="5400" dirty="0" err="1" smtClean="0">
                <a:solidFill>
                  <a:schemeClr val="bg1"/>
                </a:solidFill>
                <a:latin typeface="Arno Pro" panose="02020502040506020403" pitchFamily="18" charset="0"/>
              </a:rPr>
              <a:t>соцсетей</a:t>
            </a:r>
            <a:endParaRPr lang="ru-RU" sz="5400" dirty="0">
              <a:solidFill>
                <a:schemeClr val="bg1"/>
              </a:solidFill>
              <a:latin typeface="Arno Pro" panose="020205020405060204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Предмет мониторинга</a:t>
            </a:r>
          </a:p>
          <a:p>
            <a:pPr marL="0" indent="0" algn="ctr">
              <a:buNone/>
            </a:pP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  <a:p>
            <a:pPr marL="0" indent="0" algn="ctr">
              <a:buNone/>
            </a:pPr>
            <a:r>
              <a:rPr lang="ru-RU" sz="4000" dirty="0" smtClean="0">
                <a:latin typeface="Cambria" panose="02040503050406030204" pitchFamily="18" charset="0"/>
                <a:ea typeface="Cambria" panose="02040503050406030204" pitchFamily="18" charset="0"/>
              </a:rPr>
              <a:t>информация</a:t>
            </a:r>
            <a:r>
              <a:rPr lang="ru-RU" sz="4000" dirty="0">
                <a:latin typeface="Cambria" panose="02040503050406030204" pitchFamily="18" charset="0"/>
                <a:ea typeface="Cambria" panose="02040503050406030204" pitchFamily="18" charset="0"/>
              </a:rPr>
              <a:t>, причиняющая вред здоровью и (или) воспитанию подростков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608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172</Words>
  <Application>Microsoft Office PowerPoint</Application>
  <PresentationFormat>Широкоэкранный</PresentationFormat>
  <Paragraphs>39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Arno Pro</vt:lpstr>
      <vt:lpstr>Calibri</vt:lpstr>
      <vt:lpstr>Calibri Light</vt:lpstr>
      <vt:lpstr>Cambria</vt:lpstr>
      <vt:lpstr>Тема Office</vt:lpstr>
      <vt:lpstr>Использование интернет ресурсов в профилактической работе специалистов СППС </vt:lpstr>
      <vt:lpstr>Популярные социальные сети</vt:lpstr>
      <vt:lpstr>Возможности VKontakte</vt:lpstr>
      <vt:lpstr>Причины использования VK</vt:lpstr>
      <vt:lpstr>Информационно-просветительская деятельность</vt:lpstr>
      <vt:lpstr>Анализ персональной страницы пользователя</vt:lpstr>
      <vt:lpstr>Анализ персональной страницы пользователя</vt:lpstr>
      <vt:lpstr>Задачи мониторинга соцсетей</vt:lpstr>
      <vt:lpstr>Предмет мониторинга соцсетей</vt:lpstr>
      <vt:lpstr>Мониторинг соцсетей</vt:lpstr>
      <vt:lpstr>Мониторинг соцсетей</vt:lpstr>
      <vt:lpstr>Республиканский список экстремистских материалов</vt:lpstr>
      <vt:lpstr>Мониторинг суицидального поведения </vt:lpstr>
      <vt:lpstr>Мониторинг суицидального поведения </vt:lpstr>
      <vt:lpstr>Мониторинг суицидального поведения </vt:lpstr>
      <vt:lpstr>Мониторинг суицидального поведения </vt:lpstr>
      <vt:lpstr>Мониторинг суицидального поведения </vt:lpstr>
      <vt:lpstr>Мониторинг суицидального поведения </vt:lpstr>
      <vt:lpstr>Приложения для контроля</vt:lpstr>
      <vt:lpstr>Google Family Link</vt:lpstr>
      <vt:lpstr>ВНИМАНИЕ! СВАТТИНГ!</vt:lpstr>
      <vt:lpstr>СПАСИБО ЗА ВНИМАНИЕ!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интернет ресурсов в профилактической работе специалистов СППС в рамках гражданско-патриотического воспитания</dc:title>
  <dc:creator>Admin</dc:creator>
  <cp:lastModifiedBy>Социальный педагог</cp:lastModifiedBy>
  <cp:revision>34</cp:revision>
  <dcterms:created xsi:type="dcterms:W3CDTF">2021-04-12T11:38:37Z</dcterms:created>
  <dcterms:modified xsi:type="dcterms:W3CDTF">2021-05-17T12:24:24Z</dcterms:modified>
</cp:coreProperties>
</file>